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4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13501"/>
            <a:ext cx="7772400" cy="8309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Название курса</a:t>
            </a:r>
            <a:endParaRPr lang="en-US" dirty="0"/>
          </a:p>
        </p:txBody>
      </p:sp>
      <p:pic>
        <p:nvPicPr>
          <p:cNvPr id="1026" name="Picture 2" descr="Платформа онлайн-образования «РАЗУМ»">
            <a:extLst>
              <a:ext uri="{FF2B5EF4-FFF2-40B4-BE49-F238E27FC236}">
                <a16:creationId xmlns:a16="http://schemas.microsoft.com/office/drawing/2014/main" id="{103A0E13-B5EC-F1B6-B9CD-4409763A8D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105" y="181810"/>
            <a:ext cx="839790" cy="96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50CBF09-073B-C475-F8E3-81CB41AE78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00068" y="1354349"/>
            <a:ext cx="374386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Московский государственный университет технологий и управления им. К. Г. Разумовского </a:t>
            </a:r>
          </a:p>
        </p:txBody>
      </p:sp>
    </p:spTree>
    <p:extLst>
      <p:ext uri="{BB962C8B-B14F-4D97-AF65-F5344CB8AC3E}">
        <p14:creationId xmlns:p14="http://schemas.microsoft.com/office/powerpoint/2010/main" val="3312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3610A5-6861-598D-B023-04FFB86CF01D}"/>
              </a:ext>
            </a:extLst>
          </p:cNvPr>
          <p:cNvSpPr txBox="1"/>
          <p:nvPr userDrawn="1"/>
        </p:nvSpPr>
        <p:spPr>
          <a:xfrm>
            <a:off x="1190445" y="3044279"/>
            <a:ext cx="67631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7172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лек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429000"/>
            <a:ext cx="7886700" cy="1067967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ru-RU" dirty="0"/>
              <a:t>Название лекции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1760000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Номер лекции</a:t>
            </a:r>
          </a:p>
        </p:txBody>
      </p:sp>
    </p:spTree>
    <p:extLst>
      <p:ext uri="{BB962C8B-B14F-4D97-AF65-F5344CB8AC3E}">
        <p14:creationId xmlns:p14="http://schemas.microsoft.com/office/powerpoint/2010/main" val="32852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722422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776DA1-DCFE-57E9-E299-F4AF7955AA7E}"/>
              </a:ext>
            </a:extLst>
          </p:cNvPr>
          <p:cNvSpPr txBox="1">
            <a:spLocks/>
          </p:cNvSpPr>
          <p:nvPr userDrawn="1"/>
        </p:nvSpPr>
        <p:spPr>
          <a:xfrm>
            <a:off x="628650" y="33973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3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ru-RU" dirty="0"/>
              <a:t>Второй уровень</a:t>
            </a:r>
          </a:p>
          <a:p>
            <a:pPr lvl="0"/>
            <a:r>
              <a:rPr lang="ru-RU" dirty="0"/>
              <a:t>Третий уровень</a:t>
            </a:r>
          </a:p>
          <a:p>
            <a:pPr lvl="0"/>
            <a:r>
              <a:rPr lang="ru-RU" dirty="0"/>
              <a:t>Четвертый уровень</a:t>
            </a:r>
          </a:p>
          <a:p>
            <a:pPr lvl="0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ru-RU" dirty="0"/>
              <a:t>Второй уровень</a:t>
            </a:r>
          </a:p>
          <a:p>
            <a:pPr lvl="0"/>
            <a:r>
              <a:rPr lang="ru-RU" dirty="0"/>
              <a:t>Третий уровень</a:t>
            </a:r>
          </a:p>
          <a:p>
            <a:pPr lvl="0"/>
            <a:r>
              <a:rPr lang="ru-RU" dirty="0"/>
              <a:t>Четвертый уровень</a:t>
            </a:r>
          </a:p>
          <a:p>
            <a:pPr lvl="0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5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ru-RU" dirty="0"/>
              <a:t>Второй уровень</a:t>
            </a:r>
          </a:p>
          <a:p>
            <a:pPr lvl="0"/>
            <a:r>
              <a:rPr lang="ru-RU" dirty="0"/>
              <a:t>Третий уровень</a:t>
            </a:r>
          </a:p>
          <a:p>
            <a:pPr lvl="0"/>
            <a:r>
              <a:rPr lang="ru-RU" dirty="0"/>
              <a:t>Четвертый уровень</a:t>
            </a:r>
          </a:p>
          <a:p>
            <a:pPr lvl="0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r>
              <a:rPr lang="ru-RU" dirty="0"/>
              <a:t>Второй уровень</a:t>
            </a:r>
          </a:p>
          <a:p>
            <a:pPr lvl="0"/>
            <a:r>
              <a:rPr lang="ru-RU" dirty="0"/>
              <a:t>Третий уровень</a:t>
            </a:r>
          </a:p>
          <a:p>
            <a:pPr lvl="0"/>
            <a:r>
              <a:rPr lang="ru-RU" dirty="0"/>
              <a:t>Четвертый уровень</a:t>
            </a:r>
          </a:p>
          <a:p>
            <a:pPr lvl="0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4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135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5589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1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1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5E515-45F6-B6C0-538A-0EA1015E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2259"/>
            <a:ext cx="7772400" cy="8479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69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61327-7A32-7830-EE24-7A75E2D9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0152CF-98E5-458B-93AA-375A92480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7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271C8-2A97-24E2-AFA0-755B896782E1}"/>
              </a:ext>
            </a:extLst>
          </p:cNvPr>
          <p:cNvSpPr txBox="1"/>
          <p:nvPr/>
        </p:nvSpPr>
        <p:spPr>
          <a:xfrm>
            <a:off x="941832" y="2119390"/>
            <a:ext cx="709574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Размер слайда: Широкоформатный (4:3)</a:t>
            </a:r>
            <a:br>
              <a:rPr lang="ru-RU" sz="2800" dirty="0"/>
            </a:br>
            <a:r>
              <a:rPr lang="ru-RU" sz="2800" dirty="0"/>
              <a:t>Основной шрифт: </a:t>
            </a:r>
            <a:r>
              <a:rPr lang="ru-RU" sz="2800" dirty="0" err="1"/>
              <a:t>Calibri</a:t>
            </a:r>
            <a:br>
              <a:rPr lang="ru-RU" sz="2800" dirty="0"/>
            </a:br>
            <a:r>
              <a:rPr lang="ru-RU" sz="2800" dirty="0"/>
              <a:t>Цвет текста: тёмный.</a:t>
            </a:r>
            <a:br>
              <a:rPr lang="ru-RU" sz="2800" dirty="0"/>
            </a:br>
            <a:r>
              <a:rPr lang="ru-RU" sz="2800" dirty="0"/>
              <a:t>Не более трёх основных цветов в презентации</a:t>
            </a:r>
            <a:br>
              <a:rPr lang="ru-RU" sz="2800" dirty="0"/>
            </a:br>
            <a:r>
              <a:rPr lang="ru-RU" sz="2800" dirty="0"/>
              <a:t>Интервал у текста 1,0</a:t>
            </a:r>
            <a:br>
              <a:rPr lang="ru-RU" sz="1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29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2BB2FD-F409-6A4C-8E26-89D75B9A7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1105240"/>
            <a:ext cx="3604641" cy="53104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D3548E-D4AD-0E1E-8BB2-9053A35D6894}"/>
              </a:ext>
            </a:extLst>
          </p:cNvPr>
          <p:cNvSpPr txBox="1"/>
          <p:nvPr/>
        </p:nvSpPr>
        <p:spPr>
          <a:xfrm>
            <a:off x="4636008" y="1337471"/>
            <a:ext cx="421538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шаблоне темы презентации к лекции онлайн-курса в разделе «создать слайд» 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для вашего удобства находятся шаблоны таких слайдов, как: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-титульный слайд;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-название лекции;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-финальный слайд </a:t>
            </a:r>
          </a:p>
          <a:p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и </a:t>
            </a:r>
            <a:r>
              <a:rPr lang="ru-RU" sz="2800" dirty="0" err="1">
                <a:solidFill>
                  <a:prstClr val="black"/>
                </a:solidFill>
                <a:latin typeface="Calibri" panose="020F0502020204030204"/>
              </a:rPr>
              <a:t>д.р</a:t>
            </a:r>
            <a:r>
              <a:rPr lang="ru-RU" sz="28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1BE2A2-B0D9-4A03-F3EB-959FECBFF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5" y="267040"/>
            <a:ext cx="5524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8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93D395-5ED0-4816-BD3B-FF56EA59E691}"/>
              </a:ext>
            </a:extLst>
          </p:cNvPr>
          <p:cNvSpPr txBox="1"/>
          <p:nvPr/>
        </p:nvSpPr>
        <p:spPr>
          <a:xfrm>
            <a:off x="1289304" y="1783080"/>
            <a:ext cx="6565392" cy="3040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Иллюстрации 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выполнены с высоким качеством и в форматах .</a:t>
            </a:r>
            <a:r>
              <a:rPr lang="ru-RU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.</a:t>
            </a:r>
            <a:r>
              <a:rPr lang="ru-RU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В любом случае следует избегать других форматов данных. Во всех случаях необходимо принять меры по минимизации объема графического файла, не теряя при этом качества его визуальной составляющей.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8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287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для лекции МГУТУ">
  <a:themeElements>
    <a:clrScheme name="Для инструкции Разу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DDE"/>
      </a:accent1>
      <a:accent2>
        <a:srgbClr val="37A59A"/>
      </a:accent2>
      <a:accent3>
        <a:srgbClr val="79AE44"/>
      </a:accent3>
      <a:accent4>
        <a:srgbClr val="0B6096"/>
      </a:accent4>
      <a:accent5>
        <a:srgbClr val="1F9FC4"/>
      </a:accent5>
      <a:accent6>
        <a:srgbClr val="D8D8D8"/>
      </a:accent6>
      <a:hlink>
        <a:srgbClr val="BFBFBF"/>
      </a:hlink>
      <a:folHlink>
        <a:srgbClr val="7F7F7F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117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для лекции МГУТУ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Сорокина Анастасия Александровна</dc:creator>
  <cp:lastModifiedBy>Сорокина Анастасия Александровна</cp:lastModifiedBy>
  <cp:revision>2</cp:revision>
  <dcterms:created xsi:type="dcterms:W3CDTF">2023-06-21T09:27:09Z</dcterms:created>
  <dcterms:modified xsi:type="dcterms:W3CDTF">2023-06-22T08:11:03Z</dcterms:modified>
</cp:coreProperties>
</file>